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1" r:id="rId2"/>
    <p:sldId id="320" r:id="rId3"/>
    <p:sldId id="310" r:id="rId4"/>
    <p:sldId id="322" r:id="rId5"/>
    <p:sldId id="323" r:id="rId6"/>
    <p:sldId id="324" r:id="rId7"/>
    <p:sldId id="325" r:id="rId8"/>
    <p:sldId id="326" r:id="rId9"/>
  </p:sldIdLst>
  <p:sldSz cx="12188825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29" autoAdjust="0"/>
  </p:normalViewPr>
  <p:slideViewPr>
    <p:cSldViewPr showGuides="1">
      <p:cViewPr varScale="1">
        <p:scale>
          <a:sx n="105" d="100"/>
          <a:sy n="105" d="100"/>
        </p:scale>
        <p:origin x="120" y="26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8/22/2024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8/22/2024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8/22/2024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8/22/2024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9ADA-0AC7-4AB6-AF12-76C53D32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59B53-738B-4F25-9807-2284CD07E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05F5-CFAA-4BC2-BAB8-7445BF13C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7D1D0-B910-440E-8B71-92AEE8A97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D4BC7-0630-40AC-8AC2-07075105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10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524000"/>
          </a:xfrm>
        </p:spPr>
        <p:txBody>
          <a:bodyPr>
            <a:normAutofit/>
          </a:bodyPr>
          <a:lstStyle/>
          <a:p>
            <a:r>
              <a:rPr lang="en-US" sz="4400" dirty="0"/>
              <a:t>The Lord Said To His Disciples: “Let Us Cross Over To The Other Side.”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2209800"/>
            <a:ext cx="10210799" cy="4114801"/>
          </a:xfrm>
        </p:spPr>
        <p:txBody>
          <a:bodyPr>
            <a:normAutofit/>
          </a:bodyPr>
          <a:lstStyle/>
          <a:p>
            <a:r>
              <a:rPr lang="en-US" sz="3600" dirty="0"/>
              <a:t>Has His invitation to you to enter the boat with Him for this voyage of life come to you?</a:t>
            </a:r>
          </a:p>
          <a:p>
            <a:r>
              <a:rPr lang="en-US" sz="3600" dirty="0"/>
              <a:t>Have you responded with joy and eagerness –how wonderful to have the Lord of life and glory with you, journeying all the way to the other side?</a:t>
            </a:r>
          </a:p>
          <a:p>
            <a:r>
              <a:rPr lang="en-US" sz="3600" dirty="0"/>
              <a:t>Are we daily mindful , thankful of the great blessing of His divine presence affords? 2 Peter 1:11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524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They Took Him Along In The Boat As He Was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5000"/>
            <a:ext cx="9134391" cy="4419601"/>
          </a:xfrm>
        </p:spPr>
        <p:txBody>
          <a:bodyPr>
            <a:normAutofit/>
          </a:bodyPr>
          <a:lstStyle/>
          <a:p>
            <a:r>
              <a:rPr lang="en-US" sz="3600" dirty="0"/>
              <a:t>Mark 4:36</a:t>
            </a:r>
          </a:p>
          <a:p>
            <a:r>
              <a:rPr lang="en-US" sz="3600" dirty="0"/>
              <a:t>1 Timothy 2:4 “all men to be saved”</a:t>
            </a:r>
          </a:p>
          <a:p>
            <a:r>
              <a:rPr lang="en-US" sz="3600" dirty="0"/>
              <a:t>2 Peter 3:9 “not willing that any should perish”</a:t>
            </a:r>
          </a:p>
          <a:p>
            <a:r>
              <a:rPr lang="en-US" sz="3600" dirty="0"/>
              <a:t>John 14:23 “make Our home with him”</a:t>
            </a:r>
          </a:p>
          <a:p>
            <a:r>
              <a:rPr lang="en-US" sz="3600" dirty="0"/>
              <a:t>Matthew 28:19,20 “I am with you always”</a:t>
            </a:r>
          </a:p>
          <a:p>
            <a:r>
              <a:rPr lang="en-US" sz="3600" dirty="0"/>
              <a:t>Ephesians 3:17 “dwell in your hearts”</a:t>
            </a:r>
          </a:p>
        </p:txBody>
      </p:sp>
    </p:spTree>
    <p:extLst>
      <p:ext uri="{BB962C8B-B14F-4D97-AF65-F5344CB8AC3E}">
        <p14:creationId xmlns:p14="http://schemas.microsoft.com/office/powerpoint/2010/main" val="64189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524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On The Sea Of Life Storms Are Sure To Arise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5000"/>
            <a:ext cx="9134391" cy="47244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1 Peter 5:6,7 “He cares for you”</a:t>
            </a:r>
          </a:p>
          <a:p>
            <a:r>
              <a:rPr lang="en-US" sz="3600" dirty="0"/>
              <a:t>Psalm 107:23-31 “He calms the storm”</a:t>
            </a:r>
          </a:p>
          <a:p>
            <a:r>
              <a:rPr lang="en-US" sz="3600" dirty="0"/>
              <a:t>Psalm 91:1,2  “refuge and my fortress”</a:t>
            </a:r>
          </a:p>
          <a:p>
            <a:r>
              <a:rPr lang="en-US" sz="3600" dirty="0"/>
              <a:t>Psalm 91:14-16  “show him My salvation”</a:t>
            </a:r>
          </a:p>
          <a:p>
            <a:r>
              <a:rPr lang="en-US" sz="3600" dirty="0"/>
              <a:t>Romans 8:31-39 “God is for us”</a:t>
            </a:r>
          </a:p>
          <a:p>
            <a:r>
              <a:rPr lang="en-US" sz="3600" dirty="0"/>
              <a:t>James 1:2-4    No need to fear!</a:t>
            </a:r>
          </a:p>
          <a:p>
            <a:r>
              <a:rPr lang="en-US" sz="3600" dirty="0"/>
              <a:t>Matthew 10:28  “destroy body &amp; soul In hell”</a:t>
            </a:r>
          </a:p>
        </p:txBody>
      </p:sp>
    </p:spTree>
    <p:extLst>
      <p:ext uri="{BB962C8B-B14F-4D97-AF65-F5344CB8AC3E}">
        <p14:creationId xmlns:p14="http://schemas.microsoft.com/office/powerpoint/2010/main" val="18645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16764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He Seems To Be Asleep On A Pillow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5000"/>
            <a:ext cx="9134391" cy="4724400"/>
          </a:xfrm>
        </p:spPr>
        <p:txBody>
          <a:bodyPr>
            <a:normAutofit/>
          </a:bodyPr>
          <a:lstStyle/>
          <a:p>
            <a:r>
              <a:rPr lang="en-US" sz="4400" dirty="0"/>
              <a:t>Mark 4:38 “asleep on a pillow”</a:t>
            </a:r>
          </a:p>
          <a:p>
            <a:r>
              <a:rPr lang="en-US" sz="4400" dirty="0"/>
              <a:t>Matthew 8:25 “Lord, save us!”</a:t>
            </a:r>
          </a:p>
          <a:p>
            <a:r>
              <a:rPr lang="en-US" sz="4400" dirty="0"/>
              <a:t>Psalm 27:14  “Wait, I say, on the Lord”</a:t>
            </a:r>
          </a:p>
          <a:p>
            <a:r>
              <a:rPr lang="en-US" sz="4400" dirty="0"/>
              <a:t>Philippians 4:6,7  “be anxious for nothing” “peace of God that surpasses all understanding”</a:t>
            </a:r>
          </a:p>
        </p:txBody>
      </p:sp>
    </p:spTree>
    <p:extLst>
      <p:ext uri="{BB962C8B-B14F-4D97-AF65-F5344CB8AC3E}">
        <p14:creationId xmlns:p14="http://schemas.microsoft.com/office/powerpoint/2010/main" val="39934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16764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Then He Arose And Rebuked The Wind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5000"/>
            <a:ext cx="9134391" cy="4724400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Mark 4:39 “there was a great calm”</a:t>
            </a:r>
          </a:p>
          <a:p>
            <a:r>
              <a:rPr lang="en-US" sz="4400" dirty="0"/>
              <a:t>God’s peace, peace with God</a:t>
            </a:r>
          </a:p>
          <a:p>
            <a:r>
              <a:rPr lang="en-US" sz="4400" dirty="0"/>
              <a:t>Filling our soul each time making us stronger, more able and eager to thank Him for the tempest, trials that produced, in His hand, such a great calm!</a:t>
            </a:r>
          </a:p>
        </p:txBody>
      </p:sp>
    </p:spTree>
    <p:extLst>
      <p:ext uri="{BB962C8B-B14F-4D97-AF65-F5344CB8AC3E}">
        <p14:creationId xmlns:p14="http://schemas.microsoft.com/office/powerpoint/2010/main" val="263891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D4BC7-0630-40AC-8AC2-07075105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6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205F5-CFAA-4BC2-BAB8-7445BF13C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3" y="4419600"/>
            <a:ext cx="6858000" cy="2133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We are ALL CROSSING OVER –</a:t>
            </a:r>
            <a:br>
              <a:rPr lang="en-US" dirty="0"/>
            </a:br>
            <a:r>
              <a:rPr lang="en-US" dirty="0"/>
              <a:t>Will it be with the confidence that CHRIST will grant us PEACE?</a:t>
            </a:r>
          </a:p>
        </p:txBody>
      </p:sp>
    </p:spTree>
    <p:extLst>
      <p:ext uri="{BB962C8B-B14F-4D97-AF65-F5344CB8AC3E}">
        <p14:creationId xmlns:p14="http://schemas.microsoft.com/office/powerpoint/2010/main" val="757568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247</TotalTime>
  <Words>341</Words>
  <Application>Microsoft Office PowerPoint</Application>
  <PresentationFormat>Custom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Corbel</vt:lpstr>
      <vt:lpstr>Digital Blue Tunnel 16x9</vt:lpstr>
      <vt:lpstr>PowerPoint Presentation</vt:lpstr>
      <vt:lpstr>PowerPoint Presentation</vt:lpstr>
      <vt:lpstr>The Lord Said To His Disciples: “Let Us Cross Over To The Other Side.”</vt:lpstr>
      <vt:lpstr>They Took Him Along In The Boat As He Was</vt:lpstr>
      <vt:lpstr>On The Sea Of Life Storms Are Sure To Arise</vt:lpstr>
      <vt:lpstr>He Seems To Be Asleep On A Pillow</vt:lpstr>
      <vt:lpstr>Then He Arose And Rebuked The Wind</vt:lpstr>
      <vt:lpstr>We are ALL CROSSING OVER – Will it be with the confidence that CHRIST will grant us PEACE?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19</cp:revision>
  <dcterms:created xsi:type="dcterms:W3CDTF">2018-01-27T01:36:22Z</dcterms:created>
  <dcterms:modified xsi:type="dcterms:W3CDTF">2024-08-22T19:49:57Z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